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61" r:id="rId5"/>
    <p:sldId id="259" r:id="rId6"/>
    <p:sldId id="262" r:id="rId7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18380-A882-406B-B17C-C5535D47C8A1}" type="doc">
      <dgm:prSet loTypeId="urn:microsoft.com/office/officeart/2005/8/layout/cycle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416244-4F9E-498F-A199-978539CE2081}">
      <dgm:prSet phldrT="[Text]" custT="1"/>
      <dgm:spPr/>
      <dgm:t>
        <a:bodyPr/>
        <a:lstStyle/>
        <a:p>
          <a:r>
            <a:rPr lang="en-US" sz="1400" dirty="0" smtClean="0"/>
            <a:t>The female lays its eggs(4-7) in the nest and incubates them for 17 to18 days, while the male is out gathering food and supplies.</a:t>
          </a:r>
          <a:endParaRPr lang="en-US" sz="1400" dirty="0"/>
        </a:p>
      </dgm:t>
    </dgm:pt>
    <dgm:pt modelId="{3AAA5FB0-E292-4DA5-BDA5-F52EF5B073B9}" type="parTrans" cxnId="{4A7A1724-C9DA-4E1D-9327-5E1402D7EFA8}">
      <dgm:prSet/>
      <dgm:spPr/>
      <dgm:t>
        <a:bodyPr/>
        <a:lstStyle/>
        <a:p>
          <a:endParaRPr lang="en-US"/>
        </a:p>
      </dgm:t>
    </dgm:pt>
    <dgm:pt modelId="{95D22A51-D46C-4D9D-B13E-03C76D5E8B2C}" type="sibTrans" cxnId="{4A7A1724-C9DA-4E1D-9327-5E1402D7EFA8}">
      <dgm:prSet/>
      <dgm:spPr/>
      <dgm:t>
        <a:bodyPr/>
        <a:lstStyle/>
        <a:p>
          <a:endParaRPr lang="en-US"/>
        </a:p>
      </dgm:t>
    </dgm:pt>
    <dgm:pt modelId="{4E55CEA8-8F38-4789-86D1-CE3DA4B9CC0E}">
      <dgm:prSet phldrT="[Text]" custT="1"/>
      <dgm:spPr/>
      <dgm:t>
        <a:bodyPr/>
        <a:lstStyle/>
        <a:p>
          <a:r>
            <a:rPr lang="en-US" sz="1600" dirty="0" smtClean="0"/>
            <a:t>Baby birds stay in the nest for around 1 to 2 months.</a:t>
          </a:r>
          <a:endParaRPr lang="en-US" sz="1600" dirty="0"/>
        </a:p>
      </dgm:t>
    </dgm:pt>
    <dgm:pt modelId="{581C9A51-EACE-42F8-939F-01F85F67DD6A}" type="parTrans" cxnId="{AE1E594E-BCB7-40DE-BF7B-63F736BC3FB1}">
      <dgm:prSet/>
      <dgm:spPr/>
      <dgm:t>
        <a:bodyPr/>
        <a:lstStyle/>
        <a:p>
          <a:endParaRPr lang="en-US"/>
        </a:p>
      </dgm:t>
    </dgm:pt>
    <dgm:pt modelId="{13B9C1C9-79BC-4484-A0BB-D8EF84E3CA64}" type="sibTrans" cxnId="{AE1E594E-BCB7-40DE-BF7B-63F736BC3FB1}">
      <dgm:prSet/>
      <dgm:spPr/>
      <dgm:t>
        <a:bodyPr/>
        <a:lstStyle/>
        <a:p>
          <a:endParaRPr lang="en-US"/>
        </a:p>
      </dgm:t>
    </dgm:pt>
    <dgm:pt modelId="{67A1C8F0-006C-4DB3-9283-42080451A04F}">
      <dgm:prSet phldrT="[Text]" custT="1"/>
      <dgm:spPr/>
      <dgm:t>
        <a:bodyPr/>
        <a:lstStyle/>
        <a:p>
          <a:r>
            <a:rPr lang="en-US" sz="1300" dirty="0" smtClean="0"/>
            <a:t>The baby bird is old enough that it can leave the nest, but is still fed by its parents.</a:t>
          </a:r>
          <a:endParaRPr lang="en-US" sz="1300" dirty="0"/>
        </a:p>
      </dgm:t>
    </dgm:pt>
    <dgm:pt modelId="{7E19ADF3-0D29-4A32-B580-72D3DB0CB480}" type="parTrans" cxnId="{A907F3E1-5AA7-413E-BB20-DC32343D7B6B}">
      <dgm:prSet/>
      <dgm:spPr/>
      <dgm:t>
        <a:bodyPr/>
        <a:lstStyle/>
        <a:p>
          <a:endParaRPr lang="en-US"/>
        </a:p>
      </dgm:t>
    </dgm:pt>
    <dgm:pt modelId="{AADDC656-3340-46D4-863C-D8542F68284C}" type="sibTrans" cxnId="{A907F3E1-5AA7-413E-BB20-DC32343D7B6B}">
      <dgm:prSet/>
      <dgm:spPr/>
      <dgm:t>
        <a:bodyPr/>
        <a:lstStyle/>
        <a:p>
          <a:endParaRPr lang="en-US"/>
        </a:p>
      </dgm:t>
    </dgm:pt>
    <dgm:pt modelId="{23BF63A3-CD1F-4BDE-B7AA-CA9059883B22}">
      <dgm:prSet phldrT="[Text]"/>
      <dgm:spPr/>
      <dgm:t>
        <a:bodyPr/>
        <a:lstStyle/>
        <a:p>
          <a:r>
            <a:rPr lang="en-US" dirty="0" smtClean="0"/>
            <a:t>The bird is now full grown and moves away from the nest.</a:t>
          </a:r>
          <a:endParaRPr lang="en-US" dirty="0"/>
        </a:p>
      </dgm:t>
    </dgm:pt>
    <dgm:pt modelId="{272EB361-9A9D-4DFF-B26D-49BD5DFF36A0}" type="parTrans" cxnId="{4B2BF2A9-3C86-4D36-ACEC-A98490ECBD7F}">
      <dgm:prSet/>
      <dgm:spPr/>
      <dgm:t>
        <a:bodyPr/>
        <a:lstStyle/>
        <a:p>
          <a:endParaRPr lang="en-US"/>
        </a:p>
      </dgm:t>
    </dgm:pt>
    <dgm:pt modelId="{04E5C673-8DB6-4373-AC64-FBEC97815C6B}" type="sibTrans" cxnId="{4B2BF2A9-3C86-4D36-ACEC-A98490ECBD7F}">
      <dgm:prSet/>
      <dgm:spPr/>
      <dgm:t>
        <a:bodyPr/>
        <a:lstStyle/>
        <a:p>
          <a:endParaRPr lang="en-US"/>
        </a:p>
      </dgm:t>
    </dgm:pt>
    <dgm:pt modelId="{3FE93C4C-CE2F-4D24-863A-666FA592EBB0}" type="pres">
      <dgm:prSet presAssocID="{85F18380-A882-406B-B17C-C5535D47C8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EA176C-547D-4346-A9F7-D63EBCB63B4C}" type="pres">
      <dgm:prSet presAssocID="{1F416244-4F9E-498F-A199-978539CE2081}" presName="node" presStyleLbl="node1" presStyleIdx="0" presStyleCnt="4" custScaleX="122852" custScaleY="145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1B094-17AC-4C72-BD6F-C1E3AD25833B}" type="pres">
      <dgm:prSet presAssocID="{1F416244-4F9E-498F-A199-978539CE2081}" presName="spNode" presStyleCnt="0"/>
      <dgm:spPr/>
      <dgm:t>
        <a:bodyPr/>
        <a:lstStyle/>
        <a:p>
          <a:endParaRPr lang="en-US"/>
        </a:p>
      </dgm:t>
    </dgm:pt>
    <dgm:pt modelId="{7D4671E8-77F4-448C-B514-2EDAE3E00DA3}" type="pres">
      <dgm:prSet presAssocID="{95D22A51-D46C-4D9D-B13E-03C76D5E8B2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E7B0B7C3-8612-4027-8146-292A61394BF2}" type="pres">
      <dgm:prSet presAssocID="{4E55CEA8-8F38-4789-86D1-CE3DA4B9CC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1FB32-4303-47CE-8612-5B9A92BA3ED8}" type="pres">
      <dgm:prSet presAssocID="{4E55CEA8-8F38-4789-86D1-CE3DA4B9CC0E}" presName="spNode" presStyleCnt="0"/>
      <dgm:spPr/>
      <dgm:t>
        <a:bodyPr/>
        <a:lstStyle/>
        <a:p>
          <a:endParaRPr lang="en-US"/>
        </a:p>
      </dgm:t>
    </dgm:pt>
    <dgm:pt modelId="{981DF712-567C-4AFF-8EBD-D30A3966B11F}" type="pres">
      <dgm:prSet presAssocID="{13B9C1C9-79BC-4484-A0BB-D8EF84E3CA6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1FEFDA8-552B-4FBA-84F3-6B89BFA73D26}" type="pres">
      <dgm:prSet presAssocID="{67A1C8F0-006C-4DB3-9283-42080451A0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9E30C-3CFE-4118-83FF-C73210AE71B7}" type="pres">
      <dgm:prSet presAssocID="{67A1C8F0-006C-4DB3-9283-42080451A04F}" presName="spNode" presStyleCnt="0"/>
      <dgm:spPr/>
      <dgm:t>
        <a:bodyPr/>
        <a:lstStyle/>
        <a:p>
          <a:endParaRPr lang="en-US"/>
        </a:p>
      </dgm:t>
    </dgm:pt>
    <dgm:pt modelId="{CB908D63-A8F6-4A0F-9757-3657AAF4D8E7}" type="pres">
      <dgm:prSet presAssocID="{AADDC656-3340-46D4-863C-D8542F68284C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18DB823-E6CF-4E7B-BFA5-5120CC52D079}" type="pres">
      <dgm:prSet presAssocID="{23BF63A3-CD1F-4BDE-B7AA-CA9059883B2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A1555-1B9D-4CD0-B807-3DC07A319979}" type="pres">
      <dgm:prSet presAssocID="{23BF63A3-CD1F-4BDE-B7AA-CA9059883B22}" presName="spNode" presStyleCnt="0"/>
      <dgm:spPr/>
      <dgm:t>
        <a:bodyPr/>
        <a:lstStyle/>
        <a:p>
          <a:endParaRPr lang="en-US"/>
        </a:p>
      </dgm:t>
    </dgm:pt>
    <dgm:pt modelId="{D77D8E2E-9FFD-4E62-A4A4-F283B24171CC}" type="pres">
      <dgm:prSet presAssocID="{04E5C673-8DB6-4373-AC64-FBEC97815C6B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7B42CAB3-BA7B-4361-83CD-D256172E08BE}" type="presOf" srcId="{85F18380-A882-406B-B17C-C5535D47C8A1}" destId="{3FE93C4C-CE2F-4D24-863A-666FA592EBB0}" srcOrd="0" destOrd="0" presId="urn:microsoft.com/office/officeart/2005/8/layout/cycle5"/>
    <dgm:cxn modelId="{A2C7732D-25A9-40AB-A082-7C323DB9B550}" type="presOf" srcId="{67A1C8F0-006C-4DB3-9283-42080451A04F}" destId="{21FEFDA8-552B-4FBA-84F3-6B89BFA73D26}" srcOrd="0" destOrd="0" presId="urn:microsoft.com/office/officeart/2005/8/layout/cycle5"/>
    <dgm:cxn modelId="{278E654E-5BA1-4C8A-9A31-DF6823BF779E}" type="presOf" srcId="{95D22A51-D46C-4D9D-B13E-03C76D5E8B2C}" destId="{7D4671E8-77F4-448C-B514-2EDAE3E00DA3}" srcOrd="0" destOrd="0" presId="urn:microsoft.com/office/officeart/2005/8/layout/cycle5"/>
    <dgm:cxn modelId="{F5078330-2838-4965-8219-30D6C03D124B}" type="presOf" srcId="{13B9C1C9-79BC-4484-A0BB-D8EF84E3CA64}" destId="{981DF712-567C-4AFF-8EBD-D30A3966B11F}" srcOrd="0" destOrd="0" presId="urn:microsoft.com/office/officeart/2005/8/layout/cycle5"/>
    <dgm:cxn modelId="{AE1E594E-BCB7-40DE-BF7B-63F736BC3FB1}" srcId="{85F18380-A882-406B-B17C-C5535D47C8A1}" destId="{4E55CEA8-8F38-4789-86D1-CE3DA4B9CC0E}" srcOrd="1" destOrd="0" parTransId="{581C9A51-EACE-42F8-939F-01F85F67DD6A}" sibTransId="{13B9C1C9-79BC-4484-A0BB-D8EF84E3CA64}"/>
    <dgm:cxn modelId="{A907F3E1-5AA7-413E-BB20-DC32343D7B6B}" srcId="{85F18380-A882-406B-B17C-C5535D47C8A1}" destId="{67A1C8F0-006C-4DB3-9283-42080451A04F}" srcOrd="2" destOrd="0" parTransId="{7E19ADF3-0D29-4A32-B580-72D3DB0CB480}" sibTransId="{AADDC656-3340-46D4-863C-D8542F68284C}"/>
    <dgm:cxn modelId="{930A7DBD-589F-4863-BFDA-B92D5D855C9E}" type="presOf" srcId="{1F416244-4F9E-498F-A199-978539CE2081}" destId="{5DEA176C-547D-4346-A9F7-D63EBCB63B4C}" srcOrd="0" destOrd="0" presId="urn:microsoft.com/office/officeart/2005/8/layout/cycle5"/>
    <dgm:cxn modelId="{E56B8B67-0F13-4735-82C8-48C30A6DC42D}" type="presOf" srcId="{23BF63A3-CD1F-4BDE-B7AA-CA9059883B22}" destId="{018DB823-E6CF-4E7B-BFA5-5120CC52D079}" srcOrd="0" destOrd="0" presId="urn:microsoft.com/office/officeart/2005/8/layout/cycle5"/>
    <dgm:cxn modelId="{4A7A1724-C9DA-4E1D-9327-5E1402D7EFA8}" srcId="{85F18380-A882-406B-B17C-C5535D47C8A1}" destId="{1F416244-4F9E-498F-A199-978539CE2081}" srcOrd="0" destOrd="0" parTransId="{3AAA5FB0-E292-4DA5-BDA5-F52EF5B073B9}" sibTransId="{95D22A51-D46C-4D9D-B13E-03C76D5E8B2C}"/>
    <dgm:cxn modelId="{B3A87314-EADF-406A-9672-CAC45FC18E4C}" type="presOf" srcId="{04E5C673-8DB6-4373-AC64-FBEC97815C6B}" destId="{D77D8E2E-9FFD-4E62-A4A4-F283B24171CC}" srcOrd="0" destOrd="0" presId="urn:microsoft.com/office/officeart/2005/8/layout/cycle5"/>
    <dgm:cxn modelId="{30A3662E-FAF9-4C7D-B2D8-A623A7281949}" type="presOf" srcId="{4E55CEA8-8F38-4789-86D1-CE3DA4B9CC0E}" destId="{E7B0B7C3-8612-4027-8146-292A61394BF2}" srcOrd="0" destOrd="0" presId="urn:microsoft.com/office/officeart/2005/8/layout/cycle5"/>
    <dgm:cxn modelId="{C3B87589-B61B-4E1D-9DCB-221A991603B1}" type="presOf" srcId="{AADDC656-3340-46D4-863C-D8542F68284C}" destId="{CB908D63-A8F6-4A0F-9757-3657AAF4D8E7}" srcOrd="0" destOrd="0" presId="urn:microsoft.com/office/officeart/2005/8/layout/cycle5"/>
    <dgm:cxn modelId="{4B2BF2A9-3C86-4D36-ACEC-A98490ECBD7F}" srcId="{85F18380-A882-406B-B17C-C5535D47C8A1}" destId="{23BF63A3-CD1F-4BDE-B7AA-CA9059883B22}" srcOrd="3" destOrd="0" parTransId="{272EB361-9A9D-4DFF-B26D-49BD5DFF36A0}" sibTransId="{04E5C673-8DB6-4373-AC64-FBEC97815C6B}"/>
    <dgm:cxn modelId="{5D9ED40D-CB7F-468E-B211-270E0DAFF32B}" type="presParOf" srcId="{3FE93C4C-CE2F-4D24-863A-666FA592EBB0}" destId="{5DEA176C-547D-4346-A9F7-D63EBCB63B4C}" srcOrd="0" destOrd="0" presId="urn:microsoft.com/office/officeart/2005/8/layout/cycle5"/>
    <dgm:cxn modelId="{1144D74B-37D2-48D0-937E-D93C3FF80611}" type="presParOf" srcId="{3FE93C4C-CE2F-4D24-863A-666FA592EBB0}" destId="{2871B094-17AC-4C72-BD6F-C1E3AD25833B}" srcOrd="1" destOrd="0" presId="urn:microsoft.com/office/officeart/2005/8/layout/cycle5"/>
    <dgm:cxn modelId="{B38575A8-5191-4F83-AA03-395F7C7AB4CD}" type="presParOf" srcId="{3FE93C4C-CE2F-4D24-863A-666FA592EBB0}" destId="{7D4671E8-77F4-448C-B514-2EDAE3E00DA3}" srcOrd="2" destOrd="0" presId="urn:microsoft.com/office/officeart/2005/8/layout/cycle5"/>
    <dgm:cxn modelId="{B82A72D9-4514-40FD-ADB7-A057563C819E}" type="presParOf" srcId="{3FE93C4C-CE2F-4D24-863A-666FA592EBB0}" destId="{E7B0B7C3-8612-4027-8146-292A61394BF2}" srcOrd="3" destOrd="0" presId="urn:microsoft.com/office/officeart/2005/8/layout/cycle5"/>
    <dgm:cxn modelId="{94D875CB-C453-41F5-9B97-5C8F2C2CCBB6}" type="presParOf" srcId="{3FE93C4C-CE2F-4D24-863A-666FA592EBB0}" destId="{4441FB32-4303-47CE-8612-5B9A92BA3ED8}" srcOrd="4" destOrd="0" presId="urn:microsoft.com/office/officeart/2005/8/layout/cycle5"/>
    <dgm:cxn modelId="{BCB66904-BDB2-45DB-B9AA-81ECCB732AB1}" type="presParOf" srcId="{3FE93C4C-CE2F-4D24-863A-666FA592EBB0}" destId="{981DF712-567C-4AFF-8EBD-D30A3966B11F}" srcOrd="5" destOrd="0" presId="urn:microsoft.com/office/officeart/2005/8/layout/cycle5"/>
    <dgm:cxn modelId="{51206000-32BF-48AA-883D-B3DD4D91C1B2}" type="presParOf" srcId="{3FE93C4C-CE2F-4D24-863A-666FA592EBB0}" destId="{21FEFDA8-552B-4FBA-84F3-6B89BFA73D26}" srcOrd="6" destOrd="0" presId="urn:microsoft.com/office/officeart/2005/8/layout/cycle5"/>
    <dgm:cxn modelId="{ECAE8203-68BD-4CA5-AEFC-93D0021AA924}" type="presParOf" srcId="{3FE93C4C-CE2F-4D24-863A-666FA592EBB0}" destId="{FB09E30C-3CFE-4118-83FF-C73210AE71B7}" srcOrd="7" destOrd="0" presId="urn:microsoft.com/office/officeart/2005/8/layout/cycle5"/>
    <dgm:cxn modelId="{D9A48BF4-B62B-427D-BFC5-FB990D37FAAF}" type="presParOf" srcId="{3FE93C4C-CE2F-4D24-863A-666FA592EBB0}" destId="{CB908D63-A8F6-4A0F-9757-3657AAF4D8E7}" srcOrd="8" destOrd="0" presId="urn:microsoft.com/office/officeart/2005/8/layout/cycle5"/>
    <dgm:cxn modelId="{AC8DB7E5-FA91-496E-830E-CE2070534F68}" type="presParOf" srcId="{3FE93C4C-CE2F-4D24-863A-666FA592EBB0}" destId="{018DB823-E6CF-4E7B-BFA5-5120CC52D079}" srcOrd="9" destOrd="0" presId="urn:microsoft.com/office/officeart/2005/8/layout/cycle5"/>
    <dgm:cxn modelId="{46FE3B94-FA39-40E5-920B-82F7A5C6DCC7}" type="presParOf" srcId="{3FE93C4C-CE2F-4D24-863A-666FA592EBB0}" destId="{DA1A1555-1B9D-4CD0-B807-3DC07A319979}" srcOrd="10" destOrd="0" presId="urn:microsoft.com/office/officeart/2005/8/layout/cycle5"/>
    <dgm:cxn modelId="{A81A1E94-B25E-4899-AA9B-E5BE7A7720A0}" type="presParOf" srcId="{3FE93C4C-CE2F-4D24-863A-666FA592EBB0}" destId="{D77D8E2E-9FFD-4E62-A4A4-F283B24171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A176C-547D-4346-A9F7-D63EBCB63B4C}">
      <dsp:nvSpPr>
        <dsp:cNvPr id="0" name=""/>
        <dsp:cNvSpPr/>
      </dsp:nvSpPr>
      <dsp:spPr>
        <a:xfrm>
          <a:off x="5057478" y="-124434"/>
          <a:ext cx="2077043" cy="15982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The female lays its eggs(4-7) in the nest and incubates them for 17 to18 days, while the male is out gathering food and supplies.</a:t>
          </a:r>
          <a:endParaRPr lang="en-US" sz="1400" kern="1200" dirty="0"/>
        </a:p>
      </dsp:txBody>
      <dsp:txXfrm>
        <a:off x="5135499" y="-46413"/>
        <a:ext cx="1921001" cy="1442233"/>
      </dsp:txXfrm>
    </dsp:sp>
    <dsp:sp modelId="{7D4671E8-77F4-448C-B514-2EDAE3E00DA3}">
      <dsp:nvSpPr>
        <dsp:cNvPr id="0" name=""/>
        <dsp:cNvSpPr/>
      </dsp:nvSpPr>
      <dsp:spPr>
        <a:xfrm>
          <a:off x="4277287" y="674702"/>
          <a:ext cx="3637425" cy="3637425"/>
        </a:xfrm>
        <a:custGeom>
          <a:avLst/>
          <a:gdLst/>
          <a:ahLst/>
          <a:cxnLst/>
          <a:rect l="0" t="0" r="0" b="0"/>
          <a:pathLst>
            <a:path>
              <a:moveTo>
                <a:pt x="3040519" y="471528"/>
              </a:moveTo>
              <a:arcTo wR="1818712" hR="1818712" stAng="18732357" swAng="1369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0B7C3-8612-4027-8146-292A61394BF2}">
      <dsp:nvSpPr>
        <dsp:cNvPr id="0" name=""/>
        <dsp:cNvSpPr/>
      </dsp:nvSpPr>
      <dsp:spPr>
        <a:xfrm>
          <a:off x="7069369" y="1943942"/>
          <a:ext cx="1690687" cy="1098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Baby birds stay in the nest for around 1 to 2 months.</a:t>
          </a:r>
          <a:endParaRPr lang="en-US" sz="1600" kern="1200" dirty="0"/>
        </a:p>
      </dsp:txBody>
      <dsp:txXfrm>
        <a:off x="7123015" y="1997588"/>
        <a:ext cx="1583395" cy="991654"/>
      </dsp:txXfrm>
    </dsp:sp>
    <dsp:sp modelId="{981DF712-567C-4AFF-8EBD-D30A3966B11F}">
      <dsp:nvSpPr>
        <dsp:cNvPr id="0" name=""/>
        <dsp:cNvSpPr/>
      </dsp:nvSpPr>
      <dsp:spPr>
        <a:xfrm>
          <a:off x="4277287" y="674702"/>
          <a:ext cx="3637425" cy="3637425"/>
        </a:xfrm>
        <a:custGeom>
          <a:avLst/>
          <a:gdLst/>
          <a:ahLst/>
          <a:cxnLst/>
          <a:rect l="0" t="0" r="0" b="0"/>
          <a:pathLst>
            <a:path>
              <a:moveTo>
                <a:pt x="3449117" y="2624626"/>
              </a:moveTo>
              <a:arcTo wR="1818712" hR="1818712" stAng="1578199" swAng="16368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EFDA8-552B-4FBA-84F3-6B89BFA73D26}">
      <dsp:nvSpPr>
        <dsp:cNvPr id="0" name=""/>
        <dsp:cNvSpPr/>
      </dsp:nvSpPr>
      <dsp:spPr>
        <a:xfrm>
          <a:off x="5250656" y="3762655"/>
          <a:ext cx="1690687" cy="1098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The baby bird is old enough that it can leave the nest, but is still fed by its parents.</a:t>
          </a:r>
          <a:endParaRPr lang="en-US" sz="1300" kern="1200" dirty="0"/>
        </a:p>
      </dsp:txBody>
      <dsp:txXfrm>
        <a:off x="5304302" y="3816301"/>
        <a:ext cx="1583395" cy="991654"/>
      </dsp:txXfrm>
    </dsp:sp>
    <dsp:sp modelId="{CB908D63-A8F6-4A0F-9757-3657AAF4D8E7}">
      <dsp:nvSpPr>
        <dsp:cNvPr id="0" name=""/>
        <dsp:cNvSpPr/>
      </dsp:nvSpPr>
      <dsp:spPr>
        <a:xfrm>
          <a:off x="4277287" y="674702"/>
          <a:ext cx="3637425" cy="3637425"/>
        </a:xfrm>
        <a:custGeom>
          <a:avLst/>
          <a:gdLst/>
          <a:ahLst/>
          <a:cxnLst/>
          <a:rect l="0" t="0" r="0" b="0"/>
          <a:pathLst>
            <a:path>
              <a:moveTo>
                <a:pt x="739053" y="3282287"/>
              </a:moveTo>
              <a:arcTo wR="1818712" hR="1818712" stAng="7584942" swAng="16368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DB823-E6CF-4E7B-BFA5-5120CC52D079}">
      <dsp:nvSpPr>
        <dsp:cNvPr id="0" name=""/>
        <dsp:cNvSpPr/>
      </dsp:nvSpPr>
      <dsp:spPr>
        <a:xfrm>
          <a:off x="3431943" y="1943942"/>
          <a:ext cx="1690687" cy="10989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The bird is now full grown and moves away from the nest.</a:t>
          </a:r>
          <a:endParaRPr lang="en-US" sz="1500" kern="1200" dirty="0"/>
        </a:p>
      </dsp:txBody>
      <dsp:txXfrm>
        <a:off x="3485589" y="1997588"/>
        <a:ext cx="1583395" cy="991654"/>
      </dsp:txXfrm>
    </dsp:sp>
    <dsp:sp modelId="{D77D8E2E-9FFD-4E62-A4A4-F283B24171CC}">
      <dsp:nvSpPr>
        <dsp:cNvPr id="0" name=""/>
        <dsp:cNvSpPr/>
      </dsp:nvSpPr>
      <dsp:spPr>
        <a:xfrm>
          <a:off x="4277287" y="674702"/>
          <a:ext cx="3637425" cy="3637425"/>
        </a:xfrm>
        <a:custGeom>
          <a:avLst/>
          <a:gdLst/>
          <a:ahLst/>
          <a:cxnLst/>
          <a:rect l="0" t="0" r="0" b="0"/>
          <a:pathLst>
            <a:path>
              <a:moveTo>
                <a:pt x="169992" y="1050964"/>
              </a:moveTo>
              <a:arcTo wR="1818712" hR="1818712" stAng="12298180" swAng="13694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1AFF8-C913-4F9D-9DD0-BCD3C9C76500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FD4D6-8631-42EC-917E-63A4A703D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62DB-F564-4373-850C-A23A37A2185E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C849D-6869-44BD-987C-C003E295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3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49D-6869-44BD-987C-C003E2952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49D-6869-44BD-987C-C003E2952E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0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49D-6869-44BD-987C-C003E2952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3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49D-6869-44BD-987C-C003E2952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49D-6869-44BD-987C-C003E2952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C849D-6869-44BD-987C-C003E2952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4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7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8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30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8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0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2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1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3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0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9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8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1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52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3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4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2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38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audio" Target="../media/media5.m4a"/><Relationship Id="rId7" Type="http://schemas.openxmlformats.org/officeDocument/2006/relationships/diagramLayout" Target="../diagrams/layout1.xml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10" Type="http://schemas.microsoft.com/office/2007/relationships/diagramDrawing" Target="../diagrams/drawing1.xml"/><Relationship Id="rId4" Type="http://schemas.openxmlformats.org/officeDocument/2006/relationships/slideLayout" Target="../slideLayouts/slideLayout8.xml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Blue jays</a:t>
            </a:r>
            <a:endParaRPr lang="en-US" sz="96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By: Matthew Thompson</a:t>
            </a:r>
            <a:endParaRPr lang="en-US" sz="3200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278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2552"/>
    </mc:Choice>
    <mc:Fallback>
      <p:transition advTm="12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74" y="1523999"/>
            <a:ext cx="4114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What Is a blue jay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065573"/>
            <a:ext cx="6510337" cy="48332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blue jay is a small black, white, and blue bird.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blue jay can weigh 2.5 - 3.5 oz.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can be 9 </a:t>
            </a:r>
            <a:r>
              <a:rPr lang="en-US" dirty="0"/>
              <a:t>to 12 </a:t>
            </a:r>
            <a:r>
              <a:rPr lang="en-US" dirty="0" smtClean="0"/>
              <a:t>inches long, </a:t>
            </a:r>
            <a:r>
              <a:rPr lang="en-US" dirty="0"/>
              <a:t>with a wingspan of 13-17 inches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blue jay is known for its intelligence and its noisy call.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are known as slow fliers but are good at scaring away prey with their loud alarm call.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630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327">
        <p15:prstTrans prst="crush"/>
      </p:transition>
    </mc:Choice>
    <mc:Fallback>
      <p:transition spd="slow" advTm="343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Habitat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39" y="1068946"/>
            <a:ext cx="6512417" cy="4713668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blue jay lives in north-east America, and south-east Canada.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naturally live in oak forests, and can also live in cities, parks, and backyards.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blue jay is only found In North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jays in the north are a little larger than blue jays in the south.</a:t>
            </a: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924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5027">
        <p:checker/>
      </p:transition>
    </mc:Choice>
    <mc:Fallback>
      <p:transition spd="slow" advTm="350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DIET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63" y="1178133"/>
            <a:ext cx="6510337" cy="46080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jays are omnivores.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eat small fruits nuts and insects.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don’t have teeth, therefore, they cannot chew. They sometime nibble on large snacks and meals.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They eat 2-3 medium sized meals per day. </a:t>
            </a:r>
            <a:endParaRPr lang="en-US" dirty="0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816">
        <p:fade/>
      </p:transition>
    </mc:Choice>
    <mc:Fallback>
      <p:transition spd="med" advTm="208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66681"/>
            <a:ext cx="4114800" cy="16002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Life cycle</a:t>
            </a: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936735"/>
              </p:ext>
            </p:extLst>
          </p:nvPr>
        </p:nvGraphicFramePr>
        <p:xfrm>
          <a:off x="0" y="1429555"/>
          <a:ext cx="12192000" cy="473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313644"/>
            <a:ext cx="303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keep one partner for life</a:t>
            </a:r>
          </a:p>
          <a:p>
            <a:endParaRPr lang="en-US" dirty="0"/>
          </a:p>
          <a:p>
            <a:r>
              <a:rPr lang="en-US" dirty="0" smtClean="0"/>
              <a:t>Usually live about 7-8 years in the wild</a:t>
            </a:r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271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7057">
        <p14:ripple/>
      </p:transition>
    </mc:Choice>
    <mc:Fallback>
      <p:transition spd="slow" advTm="370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Structural characteristics  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0" y="1171977"/>
            <a:ext cx="6478074" cy="469145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blue jay has a thin, black line running from its neck to 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has small wings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has a crown of feathers on top of its head that rise up when the bird is excited or scared but lays flat while resting or 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Its eyes, legs, and beak are black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Thank you. I hope you enjoyed!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7205"/>
      </p:ext>
    </p:extLst>
  </p:cSld>
  <p:clrMapOvr>
    <a:masterClrMapping/>
  </p:clrMapOvr>
  <p:transition spd="slow" advTm="265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|5|5.1|6.7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6.4|9.2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Vapor Trai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4558</TotalTime>
  <Words>346</Words>
  <Application>Microsoft Office PowerPoint</Application>
  <PresentationFormat>Widescreen</PresentationFormat>
  <Paragraphs>39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Vapor Trail</vt:lpstr>
      <vt:lpstr>Blue jays</vt:lpstr>
      <vt:lpstr>What Is a blue jay</vt:lpstr>
      <vt:lpstr>Habitat    </vt:lpstr>
      <vt:lpstr>DIET</vt:lpstr>
      <vt:lpstr>Life cycle</vt:lpstr>
      <vt:lpstr>Structural characteristics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jays</dc:title>
  <dc:creator>Grace Thompson</dc:creator>
  <cp:lastModifiedBy>jessica thompson</cp:lastModifiedBy>
  <cp:revision>29</cp:revision>
  <cp:lastPrinted>2015-01-06T02:29:20Z</cp:lastPrinted>
  <dcterms:created xsi:type="dcterms:W3CDTF">2014-12-30T16:28:48Z</dcterms:created>
  <dcterms:modified xsi:type="dcterms:W3CDTF">2015-01-07T01:22:59Z</dcterms:modified>
</cp:coreProperties>
</file>